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verage"/>
      <p:regular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b43439320_0_2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b43439320_0_2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b43439320_0_2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b43439320_0_2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bd23f69e9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bd23f69e9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b43439320_0_2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b43439320_0_2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bd69917f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bd69917f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b43439320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b43439320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b43439320_0_1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b43439320_0_1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b43439320_0_1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b43439320_0_1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b43439320_0_2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b43439320_0_2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 user sends an HTTP request to the server.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Asp.Net MVC route the request to a Controller action.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The action’s responsibility is to handle the request and the response, nothing more.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Since the domain logic is not of the controller responsibility, it must be delegated to another object. That object is the Service.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While the Service owns the domain logic responsibility, it cannot take another one so it cannot handle the data access logic. It must delegate that to the Repository.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The Repository, as already stated, is responsible for the data-access. Basically, it read/write data from/to a data-source.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bd23f69e9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bd23f69e9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bd0d1e07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bd0d1e07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bd23f69e9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bd23f69e9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bd0d1e07d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bd0d1e07d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1944694" y="468083"/>
            <a:ext cx="6683700" cy="9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1941909" y="1600200"/>
            <a:ext cx="6686700" cy="28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/>
          <p:nvPr/>
        </p:nvSpPr>
        <p:spPr>
          <a:xfrm flipH="1" rot="10800000">
            <a:off x="-3142" y="535779"/>
            <a:ext cx="1191397" cy="380475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398859" y="590836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0" y="0"/>
            <a:ext cx="9144000" cy="12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Points: North Creek Forest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9438" y="1246800"/>
            <a:ext cx="5285124" cy="3591900"/>
          </a:xfrm>
          <a:prstGeom prst="rect">
            <a:avLst/>
          </a:prstGeom>
          <a:noFill/>
          <a:ln>
            <a:noFill/>
          </a:ln>
          <a:effectLst>
            <a:outerShdw blurRad="471488" rotWithShape="0" algn="bl" dir="10800000" dist="266700">
              <a:srgbClr val="000000">
                <a:alpha val="58999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39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of our Application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0"/>
            <a:ext cx="85206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Points: User Stories Accomplished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196175" y="1152475"/>
            <a:ext cx="8520600" cy="12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Administrator is able to see pending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Administrator is able to access search page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Administrator is able to view the approved photo stream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0"/>
            <a:ext cx="85206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Points: MVP Accomplished</a:t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Administrator can </a:t>
            </a:r>
            <a:r>
              <a:rPr lang="en"/>
              <a:t>navigate to</a:t>
            </a:r>
            <a:r>
              <a:rPr lang="en"/>
              <a:t> pending photos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Administrator can view pending images in </a:t>
            </a:r>
            <a:r>
              <a:rPr lang="en"/>
              <a:t>repository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interface to search repository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Backend services to approve and deny user submissions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Solid Entity Model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0"/>
            <a:ext cx="85206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Points: Next Steps in Development</a:t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controllers</a:t>
            </a:r>
            <a:r>
              <a:rPr lang="en"/>
              <a:t> </a:t>
            </a:r>
            <a:r>
              <a:rPr lang="en"/>
              <a:t>to connect database with 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functionality to tag photos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functionality to add notes to photos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functionality for tag-associated notifications to collaborators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interface controllers to approve and reject pending submissions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536150" y="2152825"/>
            <a:ext cx="189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194825"/>
            <a:ext cx="85206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Points: MVP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360300"/>
            <a:ext cx="8520600" cy="276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Minimum Viable Product will allow the administrator to view approved photos, search photos, view pending photos from the mobile application.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0"/>
            <a:ext cx="85206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Points: User Stories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Administrator wants to view approved photo stream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Administrator wants to view pending submissions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Administrator </a:t>
            </a:r>
            <a:r>
              <a:rPr lang="en"/>
              <a:t>wants to search submissions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0"/>
            <a:ext cx="85206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Points: Model ERD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6125" y="1017600"/>
            <a:ext cx="5491761" cy="382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0"/>
            <a:ext cx="8520600" cy="10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Points: Admin Review Service/Repository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pattern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Dependency injection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Domain logic and data access logic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9588" y="3088800"/>
            <a:ext cx="6644825" cy="120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773900"/>
            <a:ext cx="8520600" cy="350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Admin Approval Service Test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" sz="1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esting method works and pass for Admin Review Service </a:t>
            </a:r>
            <a:endParaRPr sz="14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Fake Admin repository</a:t>
            </a:r>
            <a:endParaRPr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Use a byte array for updating photo data to load and store the images into capture repository</a:t>
            </a:r>
            <a:endParaRPr sz="14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Created Save changes method to compare properties in fake repository to be able to save and replace new information in the capture repository</a:t>
            </a:r>
            <a:endParaRPr sz="14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14351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Support for Macs</a:t>
            </a:r>
            <a:endParaRPr b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swald"/>
              <a:buChar char="●"/>
            </a:pPr>
            <a:r>
              <a:rPr b="1" lang="en" sz="1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Mac user can assign use the database without adding or changing any code</a:t>
            </a:r>
            <a:endParaRPr sz="14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5" y="178300"/>
            <a:ext cx="3320525" cy="249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01379">
            <a:off x="6909875" y="314750"/>
            <a:ext cx="1842225" cy="221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 rotWithShape="1">
          <a:blip r:embed="rId5">
            <a:alphaModFix/>
          </a:blip>
          <a:srcRect b="0" l="0" r="0" t="49614"/>
          <a:stretch/>
        </p:blipFill>
        <p:spPr>
          <a:xfrm>
            <a:off x="3873237" y="85020"/>
            <a:ext cx="2112648" cy="2405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22175" y="3329600"/>
            <a:ext cx="3320528" cy="18139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21"/>
          <p:cNvCxnSpPr/>
          <p:nvPr/>
        </p:nvCxnSpPr>
        <p:spPr>
          <a:xfrm flipH="1" rot="10800000">
            <a:off x="3206175" y="1658500"/>
            <a:ext cx="642900" cy="224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2" name="Google Shape;112;p21"/>
          <p:cNvCxnSpPr/>
          <p:nvPr/>
        </p:nvCxnSpPr>
        <p:spPr>
          <a:xfrm>
            <a:off x="6032375" y="1326150"/>
            <a:ext cx="694800" cy="1947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" name="Google Shape;113;p21"/>
          <p:cNvCxnSpPr/>
          <p:nvPr/>
        </p:nvCxnSpPr>
        <p:spPr>
          <a:xfrm flipH="1">
            <a:off x="6502475" y="2490350"/>
            <a:ext cx="835500" cy="10152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2"/>
          <p:cNvPicPr preferRelativeResize="0"/>
          <p:nvPr/>
        </p:nvPicPr>
        <p:blipFill rotWithShape="1">
          <a:blip r:embed="rId3">
            <a:alphaModFix/>
          </a:blip>
          <a:srcRect b="4920" l="4870" r="-4869" t="-4920"/>
          <a:stretch/>
        </p:blipFill>
        <p:spPr>
          <a:xfrm>
            <a:off x="1143000" y="0"/>
            <a:ext cx="6857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The influence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